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7" roundtripDataSignature="AMtx7mg89b6Lo1yQI8uAjbAgTF9/G6kX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idx="1" type="subTitle"/>
          </p:nvPr>
        </p:nvSpPr>
        <p:spPr>
          <a:xfrm>
            <a:off x="3405800" y="790975"/>
            <a:ext cx="5574900" cy="41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31014"/>
              <a:buNone/>
            </a:pPr>
            <a:r>
              <a:rPr b="1" lang="fr" sz="3547"/>
              <a:t>Témoignage de Michel Benoît</a:t>
            </a:r>
            <a:endParaRPr b="1" sz="3547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7273"/>
              <a:buNone/>
            </a:pPr>
            <a:r>
              <a:t/>
            </a:r>
            <a:endParaRPr b="1" sz="2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530"/>
              <a:buNone/>
            </a:pPr>
            <a:r>
              <a:t/>
            </a:r>
            <a:endParaRPr b="1" sz="2382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530"/>
              <a:buNone/>
            </a:pPr>
            <a:r>
              <a:rPr b="1" lang="fr" sz="2382"/>
              <a:t>Elève de Jacques Monod, docteur en biologie et en théologie, ancien moine bénédictin, auteur de plusieurs ouvrages dont “Le secret du treizième apôtre”</a:t>
            </a:r>
            <a:endParaRPr b="1"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30233"/>
              <a:buNone/>
            </a:pPr>
            <a:r>
              <a:rPr lang="fr" sz="2150"/>
              <a:t>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0465"/>
              <a:buNone/>
            </a:pPr>
            <a:r>
              <a:rPr b="1" lang="fr" sz="2324"/>
              <a:t>le jeudi 22 octobre 2026 à 18h précises</a:t>
            </a:r>
            <a:endParaRPr b="1" sz="2324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00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55556"/>
              <a:buNone/>
            </a:pPr>
            <a:r>
              <a:rPr lang="fr" sz="1800"/>
              <a:t>à la Maison d’Auguste Comte</a:t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55556"/>
              <a:buNone/>
            </a:pPr>
            <a:r>
              <a:rPr lang="fr" sz="1800"/>
              <a:t>10 rue Monsieur-le-Prince 75006 (métro Odéon)</a:t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55556"/>
              <a:buNone/>
            </a:pPr>
            <a:r>
              <a:rPr lang="fr" sz="1800"/>
              <a:t>et en visio-conférence</a:t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00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15385"/>
              <a:buNone/>
            </a:pPr>
            <a:r>
              <a:rPr i="1" lang="fr" sz="1300"/>
              <a:t>Lien sur demande auprès de </a:t>
            </a:r>
            <a:r>
              <a:rPr b="1" i="1" lang="fr" sz="1300">
                <a:solidFill>
                  <a:srgbClr val="0000FF"/>
                </a:solidFill>
              </a:rPr>
              <a:t>ernest.renan91@gmail.com</a:t>
            </a:r>
            <a:endParaRPr b="1" i="1" sz="1300">
              <a:solidFill>
                <a:srgbClr val="0000FF"/>
              </a:solidFill>
            </a:endParaRPr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875" y="903475"/>
            <a:ext cx="3117325" cy="389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>
            <p:ph idx="1" type="subTitle"/>
          </p:nvPr>
        </p:nvSpPr>
        <p:spPr>
          <a:xfrm>
            <a:off x="208875" y="43975"/>
            <a:ext cx="87210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r"/>
              <a:t>Le Cercle Ernest Renan vous invite à sa conférence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